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78" y="9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09575" y="-3572"/>
            <a:ext cx="3761184" cy="5147072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1" y="1035052"/>
            <a:ext cx="6430967" cy="1962149"/>
          </a:xfrm>
        </p:spPr>
        <p:txBody>
          <a:bodyPr anchor="b">
            <a:normAutofit/>
          </a:bodyPr>
          <a:lstStyle>
            <a:lvl1pPr algn="r">
              <a:defRPr sz="45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3" y="2997200"/>
            <a:ext cx="5240734" cy="1041401"/>
          </a:xfrm>
        </p:spPr>
        <p:txBody>
          <a:bodyPr anchor="t">
            <a:normAutofit/>
          </a:bodyPr>
          <a:lstStyle>
            <a:lvl1pPr marL="0" indent="0" algn="r">
              <a:buNone/>
              <a:defRPr sz="157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9309" y="4412457"/>
            <a:ext cx="324303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8989642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3549649"/>
            <a:ext cx="7514033" cy="425054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509" y="699084"/>
            <a:ext cx="6169458" cy="237373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3974702"/>
            <a:ext cx="7514033" cy="370284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6549006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514350"/>
            <a:ext cx="7514033" cy="2286000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257550"/>
            <a:ext cx="7514035" cy="1085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6387298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6472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114549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514351"/>
            <a:ext cx="6742509" cy="2057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7609" y="2571749"/>
            <a:ext cx="6399611" cy="28575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257550"/>
            <a:ext cx="7514033" cy="1085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6476285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2481436"/>
            <a:ext cx="7514032" cy="11016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583036"/>
            <a:ext cx="7514033" cy="6453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918693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6472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114549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514351"/>
            <a:ext cx="6742509" cy="2057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5" y="2914650"/>
            <a:ext cx="7514033" cy="66675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581400"/>
            <a:ext cx="7514033" cy="762000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2110155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514350"/>
            <a:ext cx="7514034" cy="204549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4" y="2628900"/>
            <a:ext cx="7514035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257550"/>
            <a:ext cx="7514035" cy="10858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519534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8017881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492" y="514350"/>
            <a:ext cx="1327777" cy="3829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4" y="514350"/>
            <a:ext cx="6014807" cy="382905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6790220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648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3893" y="4400349"/>
            <a:ext cx="413375" cy="273844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0984961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9210" y="2000249"/>
            <a:ext cx="6698060" cy="1582787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9209" y="3583036"/>
            <a:ext cx="6698061" cy="6453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896516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514351"/>
            <a:ext cx="7514035" cy="13144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5" y="2000250"/>
            <a:ext cx="3671291" cy="234315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5975" y="2000250"/>
            <a:ext cx="3671292" cy="234315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3057118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134" y="1993900"/>
            <a:ext cx="345539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233" y="2501503"/>
            <a:ext cx="3671292" cy="1841897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366" y="2000250"/>
            <a:ext cx="3466903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5975" y="2501503"/>
            <a:ext cx="3671292" cy="1841897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2170640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0467652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42751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1200150"/>
            <a:ext cx="2661841" cy="10287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525" y="514350"/>
            <a:ext cx="4680743" cy="3829051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2228850"/>
            <a:ext cx="2661841" cy="1371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9806332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3" y="1314449"/>
            <a:ext cx="4069619" cy="10287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6011" y="685800"/>
            <a:ext cx="2460731" cy="3429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043" y="2343149"/>
            <a:ext cx="4069619" cy="13716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7647447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13109" y="0"/>
            <a:ext cx="1827610" cy="51435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234" y="514351"/>
            <a:ext cx="7514035" cy="131444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3" y="2000250"/>
            <a:ext cx="7514035" cy="2343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9492" y="4412457"/>
            <a:ext cx="8572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BFC3CA4-82FD-4440-B9B9-C88116B3420A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9210" y="4412457"/>
            <a:ext cx="531313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3893" y="4412457"/>
            <a:ext cx="4133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35110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</p:sldLayoutIdLst>
  <p:hf sldNum="0" hdr="0" ftr="0" dt="0"/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Mr. Thomas – Spring 2026</a:t>
            </a:r>
            <a:r>
              <a:rPr lang="en" dirty="0"/>
              <a:t>Class Schedul</a:t>
            </a:r>
            <a:r>
              <a:rPr lang="en-US" dirty="0"/>
              <a:t>e</a:t>
            </a:r>
            <a:endParaRPr dirty="0"/>
          </a:p>
        </p:txBody>
      </p:sp>
      <p:sp>
        <p:nvSpPr>
          <p:cNvPr id="135" name="Google Shape;135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>
              <a:buNone/>
            </a:pPr>
            <a:r>
              <a:rPr lang="en" sz="2200" dirty="0"/>
              <a:t>Block 1 – Introduction to Engineering Design</a:t>
            </a:r>
            <a:endParaRPr sz="2200" dirty="0"/>
          </a:p>
          <a:p>
            <a:pPr marL="0" lvl="0" indent="0">
              <a:spcBef>
                <a:spcPts val="1200"/>
              </a:spcBef>
              <a:buNone/>
            </a:pPr>
            <a:r>
              <a:rPr lang="en" sz="2200" dirty="0"/>
              <a:t>Block 2 – </a:t>
            </a:r>
            <a:r>
              <a:rPr lang="en-US" sz="2200" dirty="0"/>
              <a:t>Aerospace Engineering</a:t>
            </a:r>
            <a:endParaRPr sz="2200" dirty="0"/>
          </a:p>
          <a:p>
            <a:pPr marL="0" lvl="0" indent="0">
              <a:spcBef>
                <a:spcPts val="1200"/>
              </a:spcBef>
              <a:buNone/>
            </a:pPr>
            <a:r>
              <a:rPr lang="en" sz="2200" dirty="0"/>
              <a:t>Block 3 – Introduction to Engineering Design</a:t>
            </a:r>
            <a:endParaRPr sz="2200" dirty="0"/>
          </a:p>
          <a:p>
            <a:pPr marL="0" lvl="0" indent="0">
              <a:spcBef>
                <a:spcPts val="1200"/>
              </a:spcBef>
              <a:buNone/>
            </a:pPr>
            <a:r>
              <a:rPr lang="en" sz="2200" dirty="0"/>
              <a:t>Block 4 – </a:t>
            </a:r>
            <a:r>
              <a:rPr lang="en-US" sz="2200" dirty="0"/>
              <a:t>Planning</a:t>
            </a:r>
            <a:endParaRPr sz="2200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CAE9B4-71D9-45B2-B2EA-4AF933F358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3027" y="-159465"/>
            <a:ext cx="2020529" cy="202052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</TotalTime>
  <Words>32</Words>
  <Application>Microsoft Office PowerPoint</Application>
  <PresentationFormat>On-screen Show (16:9)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Parallax</vt:lpstr>
      <vt:lpstr>Mr. Thomas – Spring 2026Class 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2021 Class Schedule</dc:title>
  <cp:lastModifiedBy>Thomas, Jeffrey L</cp:lastModifiedBy>
  <cp:revision>13</cp:revision>
  <dcterms:modified xsi:type="dcterms:W3CDTF">2025-12-19T16:52:33Z</dcterms:modified>
</cp:coreProperties>
</file>